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93" r:id="rId4"/>
    <p:sldId id="319" r:id="rId5"/>
    <p:sldId id="261" r:id="rId6"/>
    <p:sldId id="302" r:id="rId7"/>
    <p:sldId id="292" r:id="rId8"/>
    <p:sldId id="288" r:id="rId9"/>
    <p:sldId id="304" r:id="rId10"/>
    <p:sldId id="328" r:id="rId11"/>
    <p:sldId id="257" r:id="rId12"/>
    <p:sldId id="305" r:id="rId13"/>
    <p:sldId id="263" r:id="rId14"/>
    <p:sldId id="294" r:id="rId15"/>
    <p:sldId id="258" r:id="rId16"/>
    <p:sldId id="260" r:id="rId17"/>
    <p:sldId id="329" r:id="rId18"/>
    <p:sldId id="266" r:id="rId19"/>
    <p:sldId id="262" r:id="rId20"/>
    <p:sldId id="296" r:id="rId21"/>
    <p:sldId id="306" r:id="rId22"/>
    <p:sldId id="264" r:id="rId23"/>
    <p:sldId id="307" r:id="rId24"/>
    <p:sldId id="265" r:id="rId25"/>
    <p:sldId id="308" r:id="rId26"/>
    <p:sldId id="286" r:id="rId27"/>
    <p:sldId id="270" r:id="rId28"/>
    <p:sldId id="309" r:id="rId29"/>
    <p:sldId id="275" r:id="rId30"/>
    <p:sldId id="326" r:id="rId31"/>
    <p:sldId id="310" r:id="rId32"/>
    <p:sldId id="269" r:id="rId33"/>
    <p:sldId id="272" r:id="rId34"/>
    <p:sldId id="311" r:id="rId35"/>
    <p:sldId id="273" r:id="rId36"/>
    <p:sldId id="312" r:id="rId37"/>
    <p:sldId id="325" r:id="rId38"/>
    <p:sldId id="303" r:id="rId39"/>
    <p:sldId id="276" r:id="rId40"/>
    <p:sldId id="268" r:id="rId41"/>
    <p:sldId id="289" r:id="rId42"/>
    <p:sldId id="295" r:id="rId43"/>
    <p:sldId id="327" r:id="rId44"/>
    <p:sldId id="298" r:id="rId45"/>
    <p:sldId id="267" r:id="rId46"/>
    <p:sldId id="313" r:id="rId47"/>
    <p:sldId id="278" r:id="rId48"/>
    <p:sldId id="314" r:id="rId49"/>
    <p:sldId id="280" r:id="rId50"/>
    <p:sldId id="315" r:id="rId51"/>
    <p:sldId id="271" r:id="rId52"/>
    <p:sldId id="301" r:id="rId53"/>
    <p:sldId id="291" r:id="rId54"/>
    <p:sldId id="281" r:id="rId55"/>
    <p:sldId id="316" r:id="rId56"/>
    <p:sldId id="282" r:id="rId57"/>
    <p:sldId id="317" r:id="rId58"/>
    <p:sldId id="283" r:id="rId59"/>
    <p:sldId id="318" r:id="rId60"/>
    <p:sldId id="290" r:id="rId61"/>
    <p:sldId id="320" r:id="rId62"/>
    <p:sldId id="321" r:id="rId63"/>
    <p:sldId id="322" r:id="rId64"/>
    <p:sldId id="323" r:id="rId65"/>
    <p:sldId id="324" r:id="rId66"/>
    <p:sldId id="297" r:id="rId67"/>
    <p:sldId id="299" r:id="rId68"/>
    <p:sldId id="330" r:id="rId6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06" autoAdjust="0"/>
    <p:restoredTop sz="94660"/>
  </p:normalViewPr>
  <p:slideViewPr>
    <p:cSldViewPr snapToGrid="0">
      <p:cViewPr>
        <p:scale>
          <a:sx n="82" d="100"/>
          <a:sy n="82" d="100"/>
        </p:scale>
        <p:origin x="20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26CD8-ECD7-4C3B-A316-64D675417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F5E9F1-9FF0-4087-AA91-77191F828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05CC9-2E16-4211-8C58-1B8A91B3C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DEFF-0D83-4702-8877-3B350AA5B76E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51B79-54C5-4DB4-8E10-BF5C6AF18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12A78-6121-4F4D-9E73-B1CE5CA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F061-27DE-4DA2-92E6-A44283D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9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AB264-0031-47A7-917F-72E6E04C5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4FE526-3689-455F-A48B-AB7C4BB9D7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66F8C-3AEC-48A0-90D2-6FE804291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DEFF-0D83-4702-8877-3B350AA5B76E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503D4-E458-4B86-903D-EBD1C127A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48EEC-0A05-48EB-A409-63539C8A0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F061-27DE-4DA2-92E6-A44283D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80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CCD4E6-29C0-49B6-AF82-80A74C7FD7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3532F1-6715-4203-A7B7-3784D88F4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D17E8-1673-44ED-83C9-CA93E0B60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DEFF-0D83-4702-8877-3B350AA5B76E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817AA-DE2D-4B03-AD72-DE5A6AFD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3DD3A-1DCE-4596-A9B9-A42A255CB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F061-27DE-4DA2-92E6-A44283D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8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AACF-E683-4079-B66B-7A0612336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A9D6F-ED6B-42E1-8C80-721CA82FA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F1F84-49FB-4C14-BB63-9719D8F7C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DEFF-0D83-4702-8877-3B350AA5B76E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352A4-0298-4ACA-A210-2F2826CC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CD38E-E4EB-474D-A640-C7DF80816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F061-27DE-4DA2-92E6-A44283D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47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7B8D9-67D3-4349-903C-DF17478C2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777B1-B40C-4DE7-B2D9-B607A0772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90003-2401-43E1-B808-4DA7438C8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DEFF-0D83-4702-8877-3B350AA5B76E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0CED3-151E-4895-ADF4-D2761356A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CD6F4-8939-4583-806F-D0F3D13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F061-27DE-4DA2-92E6-A44283D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68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F0C2B-0339-4540-B9B4-B6CDEECB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BCD1B-A7E6-4E73-A4F7-6715B6800C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718BEF-7EDE-48A8-B63C-66D759278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AAF731-0F54-4160-9F55-DA72434DC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DEFF-0D83-4702-8877-3B350AA5B76E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9AD6D-7391-44D3-8114-6C2289F70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68AF9-B933-478C-BE59-95CBED27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F061-27DE-4DA2-92E6-A44283D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07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6EBD6-8723-46F0-B748-1E6FBEA54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8ED5D-FC06-4EDD-A081-165F6F48A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7CBD2C-A57A-4739-B0DB-9C4644BFF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697DD5-B235-49A7-BDC7-C2F76B11C2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CEB353-D071-4B54-8BE8-DF7DA2358D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F3BF4A-C192-4D26-B01D-6C21A52C7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DEFF-0D83-4702-8877-3B350AA5B76E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E5D874-0C68-4237-A4A4-19D97DFE6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80DF2D-C3F3-4979-99B6-FB99B2D86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F061-27DE-4DA2-92E6-A44283D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83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463A6-B085-4D80-895A-FA262D8AE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60CEDD-A58C-48D1-9978-4AB44E263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DEFF-0D83-4702-8877-3B350AA5B76E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E72397-ECFB-45BD-B1DA-177093E97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A71B9E-58BC-46F1-8FD6-B85A8AA1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F061-27DE-4DA2-92E6-A44283D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1DF467-F9EC-4BF3-981F-885ADB95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DEFF-0D83-4702-8877-3B350AA5B76E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D501D1-E265-48BF-A283-246FBB1B4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9BF1E-4745-451F-B50C-B6C1FA188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F061-27DE-4DA2-92E6-A44283D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49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79415-C6C7-4EA4-80CD-BD5271C1E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10075-3641-42B2-BCD0-12A39049C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962216-A2CB-43BC-BDD8-A0E97E51A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303925-8CFC-4DF6-B571-8287DA609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DEFF-0D83-4702-8877-3B350AA5B76E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99551-84EA-4FB6-A522-21DC65381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01FA6-3DA3-4EB6-8203-062580F9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F061-27DE-4DA2-92E6-A44283D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51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B1C46-FBDF-43EB-B202-2717DE001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968F34-AE59-4428-8A75-9524775CD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C55908-C96A-4D0E-A42D-F1361CB1E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B804F3-0357-4D8F-B69F-0C7697685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DEFF-0D83-4702-8877-3B350AA5B76E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6A6924-0142-49CF-B1B5-F537B723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A0EDD-9B6B-450F-8902-E97764EC5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F061-27DE-4DA2-92E6-A44283D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08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E39E2B-1A14-4A0A-97FB-93E0E8BF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10FAA-96F9-4E85-876C-4A8CB2D6A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2BB68-86C4-4B62-9411-E1305A31B2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EDEFF-0D83-4702-8877-3B350AA5B76E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AB23F-F586-4600-9F1A-06E460FC92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FCEC3-1813-4F18-84A7-BCF12ECB7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0F061-27DE-4DA2-92E6-A44283D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989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EE30A0-432D-4421-994F-1433FFA0B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5" y="0"/>
            <a:ext cx="1216696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922390-A0C2-451B-8F47-8394CBC223EC}"/>
              </a:ext>
            </a:extLst>
          </p:cNvPr>
          <p:cNvSpPr/>
          <p:nvPr/>
        </p:nvSpPr>
        <p:spPr>
          <a:xfrm>
            <a:off x="990115" y="0"/>
            <a:ext cx="1009917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Mission Trip </a:t>
            </a:r>
          </a:p>
          <a:p>
            <a:pPr algn="ctr"/>
            <a:r>
              <a:rPr lang="en-US" sz="60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Iquique, Chile</a:t>
            </a:r>
          </a:p>
          <a:p>
            <a:pPr algn="ctr"/>
            <a:r>
              <a:rPr lang="en-US" sz="4000" b="1" i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July 2017</a:t>
            </a:r>
          </a:p>
        </p:txBody>
      </p:sp>
    </p:spTree>
    <p:extLst>
      <p:ext uri="{BB962C8B-B14F-4D97-AF65-F5344CB8AC3E}">
        <p14:creationId xmlns:p14="http://schemas.microsoft.com/office/powerpoint/2010/main" val="337561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A5176E-2306-41AB-949B-8D3ED1130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74" y="828312"/>
            <a:ext cx="9497673" cy="535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68722"/>
      </p:ext>
    </p:extLst>
  </p:cSld>
  <p:clrMapOvr>
    <a:masterClrMapping/>
  </p:clrMapOvr>
  <p:transition spd="slow" advClick="0" advTm="3000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8905">
            <a:extLst>
              <a:ext uri="{FF2B5EF4-FFF2-40B4-BE49-F238E27FC236}">
                <a16:creationId xmlns:a16="http://schemas.microsoft.com/office/drawing/2014/main" id="{09686D03-D49D-49D2-8C1F-B3949B5399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8208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01118"/>
      </p:ext>
    </p:extLst>
  </p:cSld>
  <p:clrMapOvr>
    <a:masterClrMapping/>
  </p:clrMapOvr>
  <p:transition spd="slow" advClick="0" advTm="3000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F36556-8A1C-4E91-A37E-0CE006D97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3811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51593"/>
      </p:ext>
    </p:extLst>
  </p:cSld>
  <p:clrMapOvr>
    <a:masterClrMapping/>
  </p:clrMapOvr>
  <p:transition spd="slow" advClick="0" advTm="3000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9112">
            <a:extLst>
              <a:ext uri="{FF2B5EF4-FFF2-40B4-BE49-F238E27FC236}">
                <a16:creationId xmlns:a16="http://schemas.microsoft.com/office/drawing/2014/main" id="{3D560DA8-7655-460C-96BE-B0F5A8D236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586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63192"/>
      </p:ext>
    </p:extLst>
  </p:cSld>
  <p:clrMapOvr>
    <a:masterClrMapping/>
  </p:clrMapOvr>
  <p:transition spd="slow" advClick="0" advTm="3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6D09F1-9F5B-4DBD-864B-B919D0336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93635" y="302748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8965">
            <a:extLst>
              <a:ext uri="{FF2B5EF4-FFF2-40B4-BE49-F238E27FC236}">
                <a16:creationId xmlns:a16="http://schemas.microsoft.com/office/drawing/2014/main" id="{EC723226-0AC9-43E8-B737-D94E7D590C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2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59086"/>
      </p:ext>
    </p:extLst>
  </p:cSld>
  <p:clrMapOvr>
    <a:masterClrMapping/>
  </p:clrMapOvr>
  <p:transition spd="slow" advClick="0" advTm="3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9080">
            <a:extLst>
              <a:ext uri="{FF2B5EF4-FFF2-40B4-BE49-F238E27FC236}">
                <a16:creationId xmlns:a16="http://schemas.microsoft.com/office/drawing/2014/main" id="{ABCC4872-67C7-4697-8826-1EA310752A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5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4F643-7405-44AA-9265-F986CA180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83" y="751740"/>
            <a:ext cx="9602509" cy="541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4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7258D6-0D24-4735-ADF5-60E38165B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175" y="177153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5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F21285-48EC-4FAD-B03F-9815D6889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31999" y="380999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83074"/>
      </p:ext>
    </p:extLst>
  </p:cSld>
  <p:clrMapOvr>
    <a:masterClrMapping/>
  </p:clrMapOvr>
  <p:transition spd="slow" advClick="0" advTm="3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9072">
            <a:extLst>
              <a:ext uri="{FF2B5EF4-FFF2-40B4-BE49-F238E27FC236}">
                <a16:creationId xmlns:a16="http://schemas.microsoft.com/office/drawing/2014/main" id="{A32542E7-136C-419D-B433-52E27ED397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512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0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0A5692-B12F-465E-9DE3-AEAC0B0F8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8308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05340"/>
      </p:ext>
    </p:extLst>
  </p:cSld>
  <p:clrMapOvr>
    <a:masterClrMapping/>
  </p:clrMapOvr>
  <p:transition spd="slow" advClick="0" advTm="3000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F5BD97-1161-435A-8A29-2993BEE8F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952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27289"/>
      </p:ext>
    </p:extLst>
  </p:cSld>
  <p:clrMapOvr>
    <a:masterClrMapping/>
  </p:clrMapOvr>
  <p:transition spd="slow" advClick="0" advTm="3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CAC0B9-7039-4071-A862-706065625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7215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0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D8ED20-3889-454E-8B05-89793EF4D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247" y="0"/>
            <a:ext cx="5145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1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3FBEAC-3557-4FCB-98F2-EC5B8FC1D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7106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7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F60F0E-2B53-441B-B22F-C89E034FE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6222" y="92714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3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C93418-CD93-4F27-943C-762F372F6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5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9FB451-6AB7-4A6C-8212-0947D8D76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8492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58537"/>
      </p:ext>
    </p:extLst>
  </p:cSld>
  <p:clrMapOvr>
    <a:masterClrMapping/>
  </p:clrMapOvr>
  <p:transition spd="slow" advClick="0" advTm="3000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C4B2FA-DCF2-4C0C-9D55-521D05CBB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600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0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1BCA62-F03A-48AD-80FE-F4F8B6B43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3368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0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4D0F64-986D-4715-A50F-EDA802954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76" y="2489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14944"/>
      </p:ext>
    </p:extLst>
  </p:cSld>
  <p:clrMapOvr>
    <a:masterClrMapping/>
  </p:clrMapOvr>
  <p:transition spd="slow" advClick="0" advTm="3000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4FB5F-055D-4B4E-997F-F53DF9A7E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61" y="943521"/>
            <a:ext cx="9045343" cy="509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00578"/>
      </p:ext>
    </p:extLst>
  </p:cSld>
  <p:clrMapOvr>
    <a:masterClrMapping/>
  </p:clrMapOvr>
  <p:transition spd="slow" advClick="0" advTm="3000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4467F7-0CC3-4336-BBC8-CE5CFA3E3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9746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53712"/>
      </p:ext>
    </p:extLst>
  </p:cSld>
  <p:clrMapOvr>
    <a:masterClrMapping/>
  </p:clrMapOvr>
  <p:transition spd="slow" advClick="0" advTm="3000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465218-77A6-4F9F-ADD2-F87283828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30" y="24626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77510"/>
      </p:ext>
    </p:extLst>
  </p:cSld>
  <p:clrMapOvr>
    <a:masterClrMapping/>
  </p:clrMapOvr>
  <p:transition spd="slow" advClick="0" advTm="3000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88B406-F78D-437A-B098-BF670A01D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1173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992"/>
      </p:ext>
    </p:extLst>
  </p:cSld>
  <p:clrMapOvr>
    <a:masterClrMapping/>
  </p:clrMapOvr>
  <p:transition spd="med" advClick="0" advTm="3000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434661-054E-4FE0-A36E-78008B043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2928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1380A9-128D-4393-A0FA-914229D8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7875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5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B153A9-A5DD-4191-81D5-3966ED60C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8863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87292"/>
      </p:ext>
    </p:extLst>
  </p:cSld>
  <p:clrMapOvr>
    <a:masterClrMapping/>
  </p:clrMapOvr>
  <p:transition spd="slow" advClick="0" advTm="3000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AC6CC8-9585-444A-B8F4-C3C0E6B62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55" y="766072"/>
            <a:ext cx="9194814" cy="518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3FE0F2-5164-4CDC-86E6-6D9CCD7A2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34082" y="255832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7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EDC25C-F4AA-4D62-BF08-A64EB2138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60" y="273736"/>
            <a:ext cx="8027347" cy="602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63622"/>
      </p:ext>
    </p:extLst>
  </p:cSld>
  <p:clrMapOvr>
    <a:masterClrMapping/>
  </p:clrMapOvr>
  <p:transition spd="slow" advClick="0" advTm="3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2AEF54-0D98-4B8E-A7E5-C709BAE16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909" y="576587"/>
            <a:ext cx="9654926" cy="544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7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573093-A6EF-4B7B-8EEA-07ADD9884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64" y="-4219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2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6AE31F-375D-4287-8382-13B84D84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0071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59156"/>
      </p:ext>
    </p:extLst>
  </p:cSld>
  <p:clrMapOvr>
    <a:masterClrMapping/>
  </p:clrMapOvr>
  <p:transition spd="med" advClick="0" advTm="3000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9673B2-60A8-4309-9237-4E37D50BB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01876" y="263407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15131"/>
      </p:ext>
    </p:extLst>
  </p:cSld>
  <p:clrMapOvr>
    <a:masterClrMapping/>
  </p:clrMapOvr>
  <p:transition spd="slow" advClick="0" advTm="3000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A5D5BA-2087-4FD1-8B6B-FDF7AA249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91" y="693213"/>
            <a:ext cx="9241408" cy="520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53023"/>
      </p:ext>
    </p:extLst>
  </p:cSld>
  <p:clrMapOvr>
    <a:masterClrMapping/>
  </p:clrMapOvr>
  <p:transition spd="slow" advClick="0" advTm="3000"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B3F810-F58B-4B75-A778-BB2EB6D69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49792" y="279343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2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EF6984A-53A8-4099-A9A3-67133EF58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9468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6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BE8FEE-48C0-4FB3-AD93-7655CC191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7282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5BDCA1-DCD8-4F72-9760-D865317A3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30567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0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E614D9-23B9-48E3-839A-899CD56ED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9365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9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781757-9E51-444D-815D-A965F6517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6336" y="810657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6832"/>
      </p:ext>
    </p:extLst>
  </p:cSld>
  <p:clrMapOvr>
    <a:masterClrMapping/>
  </p:clrMapOvr>
  <p:transition spd="slow" advClick="0" advTm="3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9105">
            <a:extLst>
              <a:ext uri="{FF2B5EF4-FFF2-40B4-BE49-F238E27FC236}">
                <a16:creationId xmlns:a16="http://schemas.microsoft.com/office/drawing/2014/main" id="{8E335328-F8AC-4493-B3DB-5EC1F53FCE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651" y="6406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8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D857DE-AF7E-4DE4-89EC-B52563430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3321" y="89802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9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F69BCC-66BE-4072-B2DF-645F25DA8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56" y="302533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DCA15E-E216-4539-BF66-C3C3526EE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82000" y="269017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9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B841BF-AFF5-4F93-BD06-452447887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5244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4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08F4E7-B97F-4544-9857-7465E3CF9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7324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22574"/>
      </p:ext>
    </p:extLst>
  </p:cSld>
  <p:clrMapOvr>
    <a:masterClrMapping/>
  </p:clrMapOvr>
  <p:transition spd="slow" advClick="0" advTm="3000">
    <p:randomBar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D45D3B-5189-467D-AEE2-6E4762289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556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4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8A2723-B5A4-4C68-B314-855554E07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407" y="629014"/>
            <a:ext cx="7866555" cy="589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5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11109D-8D16-4712-94E8-B58177FB4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790" y="500882"/>
            <a:ext cx="7913151" cy="593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8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CBFC7C-B0B4-4B27-9A72-A8FB898E3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128" y="535827"/>
            <a:ext cx="7668535" cy="575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3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0CE693-0300-4BF6-9D51-D47606AC2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838" y="506706"/>
            <a:ext cx="7742307" cy="580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9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FA6843-8DE2-4FA5-8DA7-55665F6E3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801" y="258798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2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B26C3C-85F2-477A-8142-BAEC99858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62" y="269289"/>
            <a:ext cx="8287950" cy="621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0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CE881-38F0-44DE-97FE-851A7B7F2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888" y="934821"/>
            <a:ext cx="8554523" cy="482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9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910D28-5CAA-4623-A88A-CCFCDF347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35" y="608750"/>
            <a:ext cx="10142071" cy="571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FE7EA7-9849-44C2-8B42-9F466F77D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415" y="1007587"/>
            <a:ext cx="8890369" cy="501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3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C7838F-D020-49D5-A6AB-CA8D9265C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6095"/>
      </p:ext>
    </p:extLst>
  </p:cSld>
  <p:clrMapOvr>
    <a:masterClrMapping/>
  </p:clrMapOvr>
  <p:transition spd="slow" advClick="0" advTm="3000">
    <p:randomBar dir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468B01-3A7F-4DD7-B25C-C76349922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765" y="961090"/>
            <a:ext cx="8719671" cy="490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1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70C0AC-4BF4-4579-886B-C43D0D2E2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59" y="237144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2A21D7-8656-48EE-95E3-AB20DCA4C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712" y="206488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4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BF369B-F44F-4116-928C-6FD65A32F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5" y="0"/>
            <a:ext cx="1216696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651E0C-5C38-4C55-9C3A-DCA5A228BF60}"/>
              </a:ext>
            </a:extLst>
          </p:cNvPr>
          <p:cNvSpPr/>
          <p:nvPr/>
        </p:nvSpPr>
        <p:spPr>
          <a:xfrm>
            <a:off x="2849977" y="299631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60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Mission Trip </a:t>
            </a:r>
          </a:p>
          <a:p>
            <a:pPr lvl="0" algn="ctr"/>
            <a:r>
              <a:rPr lang="en-US" sz="60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Iquique, Chile</a:t>
            </a:r>
          </a:p>
          <a:p>
            <a:pPr lvl="0" algn="ctr"/>
            <a:r>
              <a:rPr lang="en-US" sz="40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July 2017</a:t>
            </a:r>
          </a:p>
        </p:txBody>
      </p:sp>
    </p:spTree>
    <p:extLst>
      <p:ext uri="{BB962C8B-B14F-4D97-AF65-F5344CB8AC3E}">
        <p14:creationId xmlns:p14="http://schemas.microsoft.com/office/powerpoint/2010/main" val="2930270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19BD5F0F-DC8E-47C6-AF04-4E2FC6DBF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26722" y="367922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08394"/>
      </p:ext>
    </p:extLst>
  </p:cSld>
  <p:clrMapOvr>
    <a:masterClrMapping/>
  </p:clrMapOvr>
  <p:transition spd="med" advClick="0" advTm="3000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6317EA-1F80-4E84-96D4-928819BF7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0072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9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ECBB9-D12A-41FC-ABA5-D9970AB6A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1503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9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14</Words>
  <Application>Microsoft Office PowerPoint</Application>
  <PresentationFormat>Widescreen</PresentationFormat>
  <Paragraphs>6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Hall</dc:creator>
  <cp:lastModifiedBy>Robert Hall</cp:lastModifiedBy>
  <cp:revision>14</cp:revision>
  <dcterms:created xsi:type="dcterms:W3CDTF">2017-07-26T22:16:15Z</dcterms:created>
  <dcterms:modified xsi:type="dcterms:W3CDTF">2017-08-03T19:09:53Z</dcterms:modified>
</cp:coreProperties>
</file>