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2" r:id="rId4"/>
    <p:sldId id="259" r:id="rId5"/>
    <p:sldId id="256" r:id="rId6"/>
    <p:sldId id="258" r:id="rId7"/>
    <p:sldId id="26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7" autoAdjust="0"/>
    <p:restoredTop sz="94660"/>
  </p:normalViewPr>
  <p:slideViewPr>
    <p:cSldViewPr snapToGrid="0">
      <p:cViewPr>
        <p:scale>
          <a:sx n="87" d="100"/>
          <a:sy n="87" d="100"/>
        </p:scale>
        <p:origin x="48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A92DC-D83E-42E4-AD60-5A41903C3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57EE43-5C05-4858-B055-35AAA4121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CFB31-9321-4FF1-8945-7871FBC06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34A8-DA74-41E0-BA2B-4330CA8159DF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F8E510-96C9-48A3-A15A-8B85D3B48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1DEFBD-82CB-446E-9DDD-B0B81F819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FA246-F2F9-42F5-A92B-CEF10D3F1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40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8E090-9587-40FC-9514-4465033BB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4E0540-1D03-4357-A6E6-6A3FF9DC4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740AF-6ADE-4B04-BE6F-A7445F312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34A8-DA74-41E0-BA2B-4330CA8159DF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3554FD-95EB-4EE2-A35A-24BC9A566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C1A49-68CB-4898-A0B1-231CB5C53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FA246-F2F9-42F5-A92B-CEF10D3F1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66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692410-278C-4D9E-9AC0-561EE608FF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1349DA-2BF5-42FB-8BD4-D1BC5F8026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533A37-2EEF-4F11-B83D-155E43320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34A8-DA74-41E0-BA2B-4330CA8159DF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BB370-DDCF-4421-B0CB-E7B7BF8C6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DA1C2-0B73-4536-A559-6416ED5EF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FA246-F2F9-42F5-A92B-CEF10D3F1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39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98098-8306-4C05-800C-4771CA447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A1A4B-2D07-46F8-9561-C4E99584A9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18390-0426-4076-B853-968A18B16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34A8-DA74-41E0-BA2B-4330CA8159DF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C8D40-789E-48ED-BDD3-54121BE98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7BB84-7BF2-4A20-ABBA-7663902D1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FA246-F2F9-42F5-A92B-CEF10D3F1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18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A9A5D-D0A6-42CA-92D1-23FC43D35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BBFBE8-E2F7-48A4-B293-012DF7E8C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808104-3B07-4A3E-BEDF-46CC956BC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34A8-DA74-41E0-BA2B-4330CA8159DF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A19E21-3DA4-497A-B9BB-C7CF79425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05B7B-C21C-45C4-BE7F-B9AFF1B02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FA246-F2F9-42F5-A92B-CEF10D3F1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559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79ADC-2C7C-4438-8B90-FBA21FA47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58CBA-671B-4E54-B23B-E652719841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2BC58D-F27D-4942-B738-7A70DA813D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0006C2-0B92-401A-AD5B-0E1FD2E91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34A8-DA74-41E0-BA2B-4330CA8159DF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DBDCF4-2A6E-4FB6-BA9C-116DCE432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07E3F-1AC6-43B7-872F-585AC0700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FA246-F2F9-42F5-A92B-CEF10D3F1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926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09587-5ED8-41D9-81F0-F4AE08FF7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D6BDFC-1016-4C90-AB96-FD7E68752C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CA4BBC-7B68-4CA9-9EBA-D5B85DF02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5F6311-9B8E-4EAB-A883-5D82615697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852893-0115-4174-9EFF-5652924E6A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883E52-1355-4B6E-B8DB-6123ACC23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34A8-DA74-41E0-BA2B-4330CA8159DF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02442B-B05E-4FC4-89D8-8D0CEFE8B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42F09A-F3AF-4B6C-B90C-59496F8E2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FA246-F2F9-42F5-A92B-CEF10D3F1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8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0E00A-6BD4-4119-8A9F-111030F1D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C04200-01A0-4F27-9C74-15576521C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34A8-DA74-41E0-BA2B-4330CA8159DF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81CC4B-DF30-4B1C-A195-225626F66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9F0937-99EB-48E8-8D48-6A58BEE63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FA246-F2F9-42F5-A92B-CEF10D3F1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484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58D519-97AD-4624-8110-1D66A0A8D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34A8-DA74-41E0-BA2B-4330CA8159DF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1FEA8C-797C-4855-A6FA-4B609251C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6985E6-2F62-4A1F-A6FE-2769303CC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FA246-F2F9-42F5-A92B-CEF10D3F1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21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3BCFA-40AC-4D81-BA3A-E355E178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8D240-E5FB-4A33-8ED5-6242AAC76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6DE244-122F-448C-BC77-CEB81956F4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21774C-579F-4695-B74E-C50C663E4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34A8-DA74-41E0-BA2B-4330CA8159DF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3AD827-462E-49DD-9206-5BED39418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1AD971-71ED-47EC-B968-94499D9B3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FA246-F2F9-42F5-A92B-CEF10D3F1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507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C1F28-F992-4272-9311-82D13B1B6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A45A0F-3E50-4E75-8FE0-41469E916C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8B2C25-EC44-447A-86CD-5F477B5833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B59296-ABEE-41DC-97D8-5F6341463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34A8-DA74-41E0-BA2B-4330CA8159DF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8FCEF6-07B5-4EF0-B055-832F6B5D4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78788-7365-4F9C-A987-2A88D03A3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FA246-F2F9-42F5-A92B-CEF10D3F1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0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CD505-EDD4-44C1-BCC5-9710C77B4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089330-02E9-425E-83A0-0F2F737F11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FD08B-FA3E-4A3D-839A-BB8251DC7F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D34A8-DA74-41E0-BA2B-4330CA8159DF}" type="datetimeFigureOut">
              <a:rPr lang="en-US" smtClean="0"/>
              <a:t>3/20/2018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677A0-7BCC-4C05-8493-EC93704C16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D41BE-C1D6-4BDE-94E3-7496CE5F6A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FA246-F2F9-42F5-A92B-CEF10D3F1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48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2C807D-7161-4AE8-939F-E9F499734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43" y="0"/>
            <a:ext cx="10287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7EFFD6-7C5A-4ED6-8648-7345C3EEFC38}"/>
              </a:ext>
            </a:extLst>
          </p:cNvPr>
          <p:cNvSpPr/>
          <p:nvPr/>
        </p:nvSpPr>
        <p:spPr>
          <a:xfrm>
            <a:off x="2828774" y="4418329"/>
            <a:ext cx="641399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Men’s Retreat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Alexander Lake Lodge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March 2018</a:t>
            </a:r>
          </a:p>
        </p:txBody>
      </p:sp>
    </p:spTree>
    <p:extLst>
      <p:ext uri="{BB962C8B-B14F-4D97-AF65-F5344CB8AC3E}">
        <p14:creationId xmlns:p14="http://schemas.microsoft.com/office/powerpoint/2010/main" val="466347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B9D875-3F5B-4BA4-89C9-17926C634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07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9A384C-06B7-4E80-AB50-03B69C52D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81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DDB330-BC18-4EE3-A175-C9DC5617A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9" y="0"/>
            <a:ext cx="11555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9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A272C89-22F1-4D0E-BC4F-F84BB1674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39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42331A-20D2-40B0-891C-C2EEAC1D0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49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CAA72A-C40F-4B93-9257-0798A9EDF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546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7</Words>
  <Application>Microsoft Office PowerPoint</Application>
  <PresentationFormat>Widescreen</PresentationFormat>
  <Paragraphs>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Hall</dc:creator>
  <cp:lastModifiedBy>Robert Hall</cp:lastModifiedBy>
  <cp:revision>4</cp:revision>
  <dcterms:created xsi:type="dcterms:W3CDTF">2018-03-20T18:16:45Z</dcterms:created>
  <dcterms:modified xsi:type="dcterms:W3CDTF">2018-03-20T18:46:22Z</dcterms:modified>
</cp:coreProperties>
</file>